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80" r:id="rId3"/>
    <p:sldId id="282" r:id="rId4"/>
    <p:sldId id="281" r:id="rId5"/>
    <p:sldId id="283" r:id="rId6"/>
    <p:sldId id="287" r:id="rId7"/>
    <p:sldId id="290" r:id="rId8"/>
    <p:sldId id="291" r:id="rId9"/>
    <p:sldId id="288" r:id="rId10"/>
    <p:sldId id="289" r:id="rId11"/>
    <p:sldId id="292" r:id="rId12"/>
    <p:sldId id="284" r:id="rId13"/>
    <p:sldId id="285" r:id="rId14"/>
    <p:sldId id="29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AA17E"/>
    <a:srgbClr val="F64D0A"/>
    <a:srgbClr val="FFE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82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E29EE-9B87-419F-AF79-1B2A070670AC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DF2EA-979D-4B16-A3DC-40115D39A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5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70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5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87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4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367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3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80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84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59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3F9AA5-1F73-45E6-BD6D-7E2F5AFE1A15}" type="datetimeFigureOut">
              <a:rPr lang="pt-BR" smtClean="0"/>
              <a:t>02/07/2023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B191585-A94C-4D80-8A82-6D256DD97170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1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o-precinho.gustavonrd.repl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FAA17E">
                <a:lumMod val="100000"/>
              </a:srgbClr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076C698-D17A-9C49-A3C4-213672052E6D}"/>
              </a:ext>
            </a:extLst>
          </p:cNvPr>
          <p:cNvSpPr/>
          <p:nvPr/>
        </p:nvSpPr>
        <p:spPr>
          <a:xfrm>
            <a:off x="2407298" y="5243804"/>
            <a:ext cx="5822302" cy="774442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1BA9ED-5537-554A-E9AA-DFC2C30B6910}"/>
              </a:ext>
            </a:extLst>
          </p:cNvPr>
          <p:cNvSpPr/>
          <p:nvPr/>
        </p:nvSpPr>
        <p:spPr>
          <a:xfrm>
            <a:off x="8610600" y="4903229"/>
            <a:ext cx="2160864" cy="1573072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no interior, janela, cozinha, comida&#10;&#10;Descrição gerada automaticamente">
            <a:extLst>
              <a:ext uri="{FF2B5EF4-FFF2-40B4-BE49-F238E27FC236}">
                <a16:creationId xmlns:a16="http://schemas.microsoft.com/office/drawing/2014/main" id="{955A05E3-7AEA-6B56-34D0-93ECC2B95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1"/>
          <a:stretch/>
        </p:blipFill>
        <p:spPr>
          <a:xfrm>
            <a:off x="1" y="0"/>
            <a:ext cx="12192000" cy="4597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D3A67B-3B66-4FB5-9378-C13B68AE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Projeto No Precinho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4A1FDD-31D4-4CD3-9338-8E3BECFC7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8046" y="4960137"/>
            <a:ext cx="3200400" cy="146304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pt-BR" sz="2400" b="1" dirty="0">
                <a:solidFill>
                  <a:schemeClr val="bg1"/>
                </a:solidFill>
              </a:rPr>
              <a:t>Equipe</a:t>
            </a:r>
            <a:endParaRPr lang="pt-BR" b="1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Victor Braz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Gustavo Garcia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Igor </a:t>
            </a:r>
            <a:r>
              <a:rPr lang="pt-BR" dirty="0" err="1">
                <a:solidFill>
                  <a:schemeClr val="bg1"/>
                </a:solidFill>
              </a:rPr>
              <a:t>Paschoalino</a:t>
            </a:r>
            <a:endParaRPr lang="pt-BR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</a:rPr>
              <a:t>Daniel Dias </a:t>
            </a:r>
            <a:endParaRPr lang="pt-BR" dirty="0"/>
          </a:p>
        </p:txBody>
      </p:sp>
      <p:pic>
        <p:nvPicPr>
          <p:cNvPr id="5" name="Imagem 4" descr="Uma imagem contendo no interior, janela, cozinha, comida&#10;&#10;Descrição gerada automaticamente">
            <a:extLst>
              <a:ext uri="{FF2B5EF4-FFF2-40B4-BE49-F238E27FC236}">
                <a16:creationId xmlns:a16="http://schemas.microsoft.com/office/drawing/2014/main" id="{B5448C5B-49CF-61D6-22F7-583E0DCF7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"/>
          <a:stretch/>
        </p:blipFill>
        <p:spPr>
          <a:xfrm>
            <a:off x="1670181" y="0"/>
            <a:ext cx="8784538" cy="4721290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2454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3" y="2936148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1" y="2084832"/>
            <a:ext cx="7297751" cy="4202343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do supermercado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102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2" y="2936147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1" y="2084832"/>
            <a:ext cx="7297751" cy="4202342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Registro de novos produtos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94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BR" dirty="0" smtClean="0"/>
              <a:t>Metodologia DO grupo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82828"/>
            <a:ext cx="8119872" cy="21096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Divisão de Papéis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Organização do projeto – Miro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Reuniões – </a:t>
            </a:r>
            <a:r>
              <a:rPr lang="pt-BR" sz="2400" dirty="0" err="1" smtClean="0"/>
              <a:t>Discord</a:t>
            </a:r>
            <a:r>
              <a:rPr lang="pt-BR" sz="2400" dirty="0"/>
              <a:t> </a:t>
            </a:r>
            <a:r>
              <a:rPr lang="pt-BR" sz="2400" dirty="0" smtClean="0"/>
              <a:t>1/semana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Controle </a:t>
            </a:r>
            <a:r>
              <a:rPr lang="pt-BR" sz="2400" dirty="0"/>
              <a:t>de Versão </a:t>
            </a:r>
            <a:r>
              <a:rPr lang="pt-BR" sz="2400" dirty="0" smtClean="0"/>
              <a:t>– GitHub / GitHub Desktop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A4530E-F8FB-46DF-B798-3DE41C9207D1}"/>
              </a:ext>
            </a:extLst>
          </p:cNvPr>
          <p:cNvSpPr txBox="1">
            <a:spLocks/>
          </p:cNvSpPr>
          <p:nvPr/>
        </p:nvSpPr>
        <p:spPr>
          <a:xfrm>
            <a:off x="1024128" y="3648595"/>
            <a:ext cx="606681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A EQUIPE</a:t>
            </a:r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 txBox="1">
            <a:spLocks/>
          </p:cNvSpPr>
          <p:nvPr/>
        </p:nvSpPr>
        <p:spPr>
          <a:xfrm>
            <a:off x="1032517" y="4865782"/>
            <a:ext cx="8119872" cy="210966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Trabalhamos em equipe tanto quanto possível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Nos ajudamos quando necessário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smtClean="0"/>
              <a:t>Nos adaptamos as adversidades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411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FAA17E"/>
            </a:gs>
            <a:gs pos="100000">
              <a:schemeClr val="accent1">
                <a:lumMod val="80000"/>
                <a:lumOff val="20000"/>
                <a:alpha val="34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08E4FBA-A5AC-05F0-50BB-58E9690752E5}"/>
              </a:ext>
            </a:extLst>
          </p:cNvPr>
          <p:cNvSpPr/>
          <p:nvPr/>
        </p:nvSpPr>
        <p:spPr>
          <a:xfrm>
            <a:off x="0" y="0"/>
            <a:ext cx="12192001" cy="2114026"/>
          </a:xfrm>
          <a:prstGeom prst="rect">
            <a:avLst/>
          </a:prstGeom>
          <a:gradFill flip="none" rotWithShape="1">
            <a:gsLst>
              <a:gs pos="98000">
                <a:schemeClr val="accent5">
                  <a:lumMod val="59000"/>
                </a:schemeClr>
              </a:gs>
              <a:gs pos="43000">
                <a:schemeClr val="accent3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9F6027-21B9-9EC6-D148-C8AA35B861E8}"/>
              </a:ext>
            </a:extLst>
          </p:cNvPr>
          <p:cNvSpPr/>
          <p:nvPr/>
        </p:nvSpPr>
        <p:spPr>
          <a:xfrm>
            <a:off x="2887403" y="423513"/>
            <a:ext cx="6619875" cy="1214776"/>
          </a:xfrm>
          <a:prstGeom prst="rect">
            <a:avLst/>
          </a:prstGeom>
          <a:solidFill>
            <a:schemeClr val="dk1">
              <a:alpha val="1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62400-F854-400D-9CE6-F618C75F5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866" y="423513"/>
            <a:ext cx="10366947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spc="200" dirty="0" smtClean="0">
                <a:solidFill>
                  <a:srgbClr val="FFFFFF"/>
                </a:solidFill>
              </a:rPr>
              <a:t>PRÓXIMOS PASSOS</a:t>
            </a:r>
            <a:endParaRPr lang="en-US" sz="6600" spc="200" dirty="0">
              <a:solidFill>
                <a:srgbClr val="FFFFFF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4BA419B-8CAB-4B15-B0D8-E17B35CE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403" y="2437169"/>
            <a:ext cx="8119872" cy="403074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Adicionar uma lista de compras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Adicionar a distância entre o usuário e o mercado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Melhoria da adição de produtos 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smtClean="0"/>
              <a:t> Melhorar a forma de </a:t>
            </a:r>
            <a:r>
              <a:rPr lang="pt-BR" sz="2400" dirty="0" err="1" smtClean="0"/>
              <a:t>favoritar</a:t>
            </a:r>
            <a:endParaRPr lang="pt-BR" sz="2400" dirty="0" smtClean="0"/>
          </a:p>
          <a:p>
            <a:pPr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 </a:t>
            </a:r>
            <a:r>
              <a:rPr lang="pt-BR" sz="2400" dirty="0" smtClean="0"/>
              <a:t>Melhoria da Home-Page (aba de categorias e promoções)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93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2000">
              <a:srgbClr val="FAA17E"/>
            </a:gs>
            <a:gs pos="100000">
              <a:schemeClr val="accent1">
                <a:lumMod val="80000"/>
                <a:lumOff val="20000"/>
                <a:alpha val="34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08E4FBA-A5AC-05F0-50BB-58E9690752E5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98000">
                <a:schemeClr val="accent5">
                  <a:lumMod val="59000"/>
                </a:schemeClr>
              </a:gs>
              <a:gs pos="43000">
                <a:schemeClr val="accent3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9F6027-21B9-9EC6-D148-C8AA35B861E8}"/>
              </a:ext>
            </a:extLst>
          </p:cNvPr>
          <p:cNvSpPr/>
          <p:nvPr/>
        </p:nvSpPr>
        <p:spPr>
          <a:xfrm>
            <a:off x="2862236" y="2764044"/>
            <a:ext cx="6619875" cy="121477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862236" y="2905570"/>
            <a:ext cx="6619875" cy="948583"/>
          </a:xfrm>
        </p:spPr>
        <p:txBody>
          <a:bodyPr>
            <a:normAutofit/>
          </a:bodyPr>
          <a:lstStyle/>
          <a:p>
            <a:pPr algn="ctr"/>
            <a:r>
              <a:rPr lang="pt-BR" sz="2800" dirty="0">
                <a:hlinkClick r:id="rId2"/>
              </a:rPr>
              <a:t>https://no-precinho.gustavonrd.repl.co/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286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rgbClr val="B1B094"/>
            </a:gs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BF5C42F-EF95-444A-82E0-0B248029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No Precinho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077C5-D874-4EB6-922B-F4E71AA55FF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4276"/>
          <a:stretch>
            <a:fillRect/>
          </a:stretch>
        </p:blipFill>
        <p:spPr bwMode="auto"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F277B38-6BF8-40CC-929C-430FF75E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pt-BR" sz="2400" b="1" dirty="0"/>
              <a:t>Equipe</a:t>
            </a:r>
            <a:endParaRPr lang="pt-BR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Victor Braz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Gustavo Garcia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Igor </a:t>
            </a:r>
            <a:r>
              <a:rPr lang="pt-BR" dirty="0" err="1"/>
              <a:t>Paschoalino</a:t>
            </a:r>
            <a:endParaRPr lang="pt-B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smtClean="0"/>
              <a:t>Daniel Dias </a:t>
            </a:r>
            <a:endParaRPr lang="pt-BR" dirty="0"/>
          </a:p>
        </p:txBody>
      </p:sp>
      <p:pic>
        <p:nvPicPr>
          <p:cNvPr id="2" name="Picture 2" descr="O Poder do Bom Dia e do Obrigado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2F98D-FD6D-43DB-953D-F1E5FA7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>
                <a:solidFill>
                  <a:schemeClr val="bg1"/>
                </a:solidFill>
              </a:rPr>
              <a:t>Contexto DO Problema</a:t>
            </a:r>
          </a:p>
        </p:txBody>
      </p:sp>
      <p:pic>
        <p:nvPicPr>
          <p:cNvPr id="5" name="Espaço Reservado para Conteúdo 4" descr="Mulher na frente de uma loja&#10;&#10;Descrição gerada automaticamente com confiança baixa">
            <a:extLst>
              <a:ext uri="{FF2B5EF4-FFF2-40B4-BE49-F238E27FC236}">
                <a16:creationId xmlns:a16="http://schemas.microsoft.com/office/drawing/2014/main" id="{891F46AD-88EC-E9D2-4165-EB7E0FF48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200" y="0"/>
            <a:ext cx="13144501" cy="685800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B3906A-B8D7-E753-61A6-13C1B97EF7A7}"/>
              </a:ext>
            </a:extLst>
          </p:cNvPr>
          <p:cNvSpPr/>
          <p:nvPr/>
        </p:nvSpPr>
        <p:spPr>
          <a:xfrm>
            <a:off x="800100" y="649224"/>
            <a:ext cx="5613400" cy="1217676"/>
          </a:xfrm>
          <a:prstGeom prst="rect">
            <a:avLst/>
          </a:prstGeom>
          <a:gradFill flip="none" rotWithShape="1">
            <a:gsLst>
              <a:gs pos="0">
                <a:srgbClr val="FAA17E">
                  <a:lumMod val="100000"/>
                </a:srgbClr>
              </a:gs>
              <a:gs pos="100000">
                <a:schemeClr val="accent3"/>
              </a:gs>
            </a:gsLst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122749-8840-4B59-4A4F-D895B1C1B67C}"/>
              </a:ext>
            </a:extLst>
          </p:cNvPr>
          <p:cNvSpPr/>
          <p:nvPr/>
        </p:nvSpPr>
        <p:spPr>
          <a:xfrm>
            <a:off x="2798064" y="2349500"/>
            <a:ext cx="6172200" cy="3757676"/>
          </a:xfrm>
          <a:prstGeom prst="rect">
            <a:avLst/>
          </a:prstGeom>
          <a:gradFill flip="none" rotWithShape="1">
            <a:gsLst>
              <a:gs pos="0">
                <a:srgbClr val="FAA17E">
                  <a:lumMod val="100000"/>
                </a:srgbClr>
              </a:gs>
              <a:gs pos="100000">
                <a:schemeClr val="accent3"/>
              </a:gs>
            </a:gsLst>
            <a:lin ang="4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ACB502-947E-F26E-7DD7-33A371AA8B36}"/>
              </a:ext>
            </a:extLst>
          </p:cNvPr>
          <p:cNvSpPr txBox="1"/>
          <p:nvPr/>
        </p:nvSpPr>
        <p:spPr>
          <a:xfrm>
            <a:off x="3010335" y="2775863"/>
            <a:ext cx="5747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Clientes gastam muito mais tempo e dinheiro do que o necessário em supermercados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É muito complicado comparar preços entre supermercados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55285CA-1E8A-2EE9-0298-1761B21418EA}"/>
              </a:ext>
            </a:extLst>
          </p:cNvPr>
          <p:cNvSpPr txBox="1">
            <a:spLocks/>
          </p:cNvSpPr>
          <p:nvPr/>
        </p:nvSpPr>
        <p:spPr>
          <a:xfrm>
            <a:off x="672761" y="585216"/>
            <a:ext cx="574073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solidFill>
                  <a:schemeClr val="tx1"/>
                </a:solidFill>
              </a:rPr>
              <a:t>Contexto do Problema</a:t>
            </a:r>
          </a:p>
        </p:txBody>
      </p:sp>
    </p:spTree>
    <p:extLst>
      <p:ext uri="{BB962C8B-B14F-4D97-AF65-F5344CB8AC3E}">
        <p14:creationId xmlns:p14="http://schemas.microsoft.com/office/powerpoint/2010/main" val="9572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1867A-5B1E-4F39-93C1-905C649A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</a:t>
            </a:r>
            <a:r>
              <a:rPr lang="pt-BR" dirty="0" smtClean="0"/>
              <a:t>Solução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EEB01F-E57B-42B1-BBB6-1BE66D361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966" y="2380053"/>
            <a:ext cx="7448068" cy="4023360"/>
          </a:xfrm>
        </p:spPr>
        <p:txBody>
          <a:bodyPr/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pt-BR" sz="24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criação de um aplicativo que realize comparações de preços de supermercados.</a:t>
            </a:r>
            <a:endParaRPr lang="pt-BR" sz="2400" b="0" dirty="0">
              <a:effectLst/>
            </a:endParaRPr>
          </a:p>
          <a:p>
            <a:r>
              <a:rPr lang="pt-BR" sz="2400" dirty="0"/>
              <a:t>Objetivos</a:t>
            </a:r>
            <a:r>
              <a:rPr lang="en-US" sz="24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realiza</a:t>
            </a:r>
            <a:r>
              <a:rPr lang="pt-BR" sz="2400" dirty="0" err="1"/>
              <a:t>ção</a:t>
            </a:r>
            <a:r>
              <a:rPr lang="pt-BR" sz="2400" dirty="0"/>
              <a:t> de compras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comparação</a:t>
            </a:r>
            <a:r>
              <a:rPr lang="en-US" sz="2400" dirty="0"/>
              <a:t> de </a:t>
            </a:r>
            <a:r>
              <a:rPr lang="en-US" sz="2400" dirty="0" err="1"/>
              <a:t>preços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descoberta</a:t>
            </a:r>
            <a:r>
              <a:rPr lang="en-US" sz="2400" dirty="0"/>
              <a:t> de </a:t>
            </a:r>
            <a:r>
              <a:rPr lang="en-US" sz="2400" dirty="0" err="1"/>
              <a:t>supermercados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Facilitar</a:t>
            </a:r>
            <a:r>
              <a:rPr lang="en-US" sz="2400" dirty="0"/>
              <a:t> a </a:t>
            </a:r>
            <a:r>
              <a:rPr lang="en-US" sz="2400" dirty="0" err="1"/>
              <a:t>organização</a:t>
            </a:r>
            <a:r>
              <a:rPr lang="en-US" sz="2400" dirty="0"/>
              <a:t> de tempo dos </a:t>
            </a:r>
            <a:r>
              <a:rPr lang="en-US" sz="2400" dirty="0" err="1"/>
              <a:t>clientes</a:t>
            </a:r>
            <a:r>
              <a:rPr lang="en-US" sz="2400" dirty="0"/>
              <a:t>…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4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FAA17E"/>
            </a:gs>
            <a:gs pos="89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088C-436E-4FEC-816E-BBC68FD2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45" y="585216"/>
            <a:ext cx="5740739" cy="1499616"/>
          </a:xfrm>
        </p:spPr>
        <p:txBody>
          <a:bodyPr>
            <a:normAutofit fontScale="90000"/>
          </a:bodyPr>
          <a:lstStyle/>
          <a:p>
            <a:r>
              <a:rPr lang="pt-BR" sz="6000" dirty="0" smtClean="0">
                <a:ln w="19050">
                  <a:noFill/>
                </a:ln>
              </a:rPr>
              <a:t>O APLICATIVO:</a:t>
            </a:r>
            <a:br>
              <a:rPr lang="pt-BR" sz="6000" dirty="0" smtClean="0">
                <a:ln w="19050">
                  <a:noFill/>
                </a:ln>
              </a:rPr>
            </a:br>
            <a:r>
              <a:rPr lang="pt-BR" sz="6000" dirty="0" smtClean="0">
                <a:ln w="19050">
                  <a:noFill/>
                </a:ln>
              </a:rPr>
              <a:t>No PRECINHO</a:t>
            </a:r>
            <a:endParaRPr lang="pt-BR" sz="6000" dirty="0">
              <a:ln w="19050">
                <a:noFill/>
              </a:ln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871648" y="4323099"/>
            <a:ext cx="3188455" cy="1682048"/>
            <a:chOff x="909944" y="2151943"/>
            <a:chExt cx="3188455" cy="1682048"/>
          </a:xfrm>
        </p:grpSpPr>
        <p:pic>
          <p:nvPicPr>
            <p:cNvPr id="10" name="Imagem 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09944" y="2151943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7" name="Imagem 1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229" y="2573940"/>
              <a:ext cx="636170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pSp>
        <p:nvGrpSpPr>
          <p:cNvPr id="3" name="Agrupar 2"/>
          <p:cNvGrpSpPr/>
          <p:nvPr/>
        </p:nvGrpSpPr>
        <p:grpSpPr>
          <a:xfrm>
            <a:off x="4550767" y="2151943"/>
            <a:ext cx="3205232" cy="1682048"/>
            <a:chOff x="4550767" y="2151943"/>
            <a:chExt cx="3205232" cy="1682048"/>
          </a:xfrm>
        </p:grpSpPr>
        <p:pic>
          <p:nvPicPr>
            <p:cNvPr id="13" name="Imagem 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550767" y="2151943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8" name="Imagem 1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829" y="2573940"/>
              <a:ext cx="636170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23" name="Agrupar 22"/>
          <p:cNvGrpSpPr/>
          <p:nvPr/>
        </p:nvGrpSpPr>
        <p:grpSpPr>
          <a:xfrm>
            <a:off x="4550767" y="4323099"/>
            <a:ext cx="3205232" cy="1759142"/>
            <a:chOff x="4550767" y="4323099"/>
            <a:chExt cx="3205232" cy="1759142"/>
          </a:xfrm>
        </p:grpSpPr>
        <p:pic>
          <p:nvPicPr>
            <p:cNvPr id="14" name="Imagem 1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550767" y="4323099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9" name="Imagem 18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829" y="4822190"/>
              <a:ext cx="636170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5" name="Agrupar 4"/>
          <p:cNvGrpSpPr/>
          <p:nvPr/>
        </p:nvGrpSpPr>
        <p:grpSpPr>
          <a:xfrm>
            <a:off x="8185070" y="2151943"/>
            <a:ext cx="3219120" cy="1682048"/>
            <a:chOff x="8185070" y="2151943"/>
            <a:chExt cx="3219120" cy="1682048"/>
          </a:xfrm>
        </p:grpSpPr>
        <p:pic>
          <p:nvPicPr>
            <p:cNvPr id="15" name="Imagem 1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8185070" y="2151943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0" name="Imagem 19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7429" y="2573940"/>
              <a:ext cx="626761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pSp>
        <p:nvGrpSpPr>
          <p:cNvPr id="6" name="Agrupar 5"/>
          <p:cNvGrpSpPr/>
          <p:nvPr/>
        </p:nvGrpSpPr>
        <p:grpSpPr>
          <a:xfrm>
            <a:off x="8191590" y="4323099"/>
            <a:ext cx="3222009" cy="1759141"/>
            <a:chOff x="8191590" y="4323099"/>
            <a:chExt cx="3222009" cy="1759141"/>
          </a:xfrm>
        </p:grpSpPr>
        <p:pic>
          <p:nvPicPr>
            <p:cNvPr id="16" name="Imagem 15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191590" y="4323099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1" name="Imagem 20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7429" y="4822189"/>
              <a:ext cx="636170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pSp>
        <p:nvGrpSpPr>
          <p:cNvPr id="24" name="Agrupar 23"/>
          <p:cNvGrpSpPr/>
          <p:nvPr/>
        </p:nvGrpSpPr>
        <p:grpSpPr>
          <a:xfrm>
            <a:off x="871648" y="2151943"/>
            <a:ext cx="3188455" cy="1759140"/>
            <a:chOff x="909944" y="4323099"/>
            <a:chExt cx="3188455" cy="1759140"/>
          </a:xfrm>
        </p:grpSpPr>
        <p:pic>
          <p:nvPicPr>
            <p:cNvPr id="8" name="Imagem 7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44" y="4323099"/>
              <a:ext cx="3078311" cy="1543685"/>
            </a:xfrm>
            <a:prstGeom prst="rect">
              <a:avLst/>
            </a:prstGeom>
            <a:ln w="38100" cap="rnd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22" name="Imagem 21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229" y="4822188"/>
              <a:ext cx="636170" cy="126005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8100" cap="sq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057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3" y="2936147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Home-</a:t>
            </a:r>
            <a:r>
              <a:rPr lang="pt-BR" dirty="0" err="1" smtClean="0"/>
              <a:t>page</a:t>
            </a:r>
            <a:endParaRPr lang="pt-BR" dirty="0"/>
          </a:p>
        </p:txBody>
      </p:sp>
      <p:pic>
        <p:nvPicPr>
          <p:cNvPr id="12" name="Imagem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31" y="2084832"/>
            <a:ext cx="7297751" cy="4202343"/>
          </a:xfrm>
          <a:prstGeom prst="rect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661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2" y="2936148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0" y="2084831"/>
            <a:ext cx="7381641" cy="4247103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mercados</a:t>
            </a:r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7259015" y="144242"/>
            <a:ext cx="2330541" cy="12321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/>
          <p:cNvPicPr/>
          <p:nvPr/>
        </p:nvPicPr>
        <p:blipFill>
          <a:blip r:embed="rId5"/>
          <a:stretch>
            <a:fillRect/>
          </a:stretch>
        </p:blipFill>
        <p:spPr>
          <a:xfrm>
            <a:off x="9725378" y="151891"/>
            <a:ext cx="2309288" cy="12168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82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3" y="2936148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2" y="2084831"/>
            <a:ext cx="7297750" cy="4202343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 geral de produtos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81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3" y="2936147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0" y="2080471"/>
            <a:ext cx="7297751" cy="4206704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Forum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9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AA17E"/>
            </a:gs>
            <a:gs pos="10000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92" y="2936147"/>
            <a:ext cx="1442907" cy="3245998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HeroicExtremeLeftFacing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50630" y="2067783"/>
            <a:ext cx="7297752" cy="4236439"/>
          </a:xfrm>
          <a:prstGeom prst="rect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perspectiveRigh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de comparação de preços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5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264</TotalTime>
  <Words>211</Words>
  <Application>Microsoft Office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Tw Cen MT</vt:lpstr>
      <vt:lpstr>Tw Cen MT Condensed</vt:lpstr>
      <vt:lpstr>Wingdings 3</vt:lpstr>
      <vt:lpstr>Integral</vt:lpstr>
      <vt:lpstr>Projeto No Precinho</vt:lpstr>
      <vt:lpstr>Contexto DO Problema</vt:lpstr>
      <vt:lpstr>Proposta de Solução</vt:lpstr>
      <vt:lpstr>O APLICATIVO: No PRECINHO</vt:lpstr>
      <vt:lpstr>Home-page</vt:lpstr>
      <vt:lpstr>Mapa de mercados</vt:lpstr>
      <vt:lpstr>Lista geral de produtos</vt:lpstr>
      <vt:lpstr>Forum</vt:lpstr>
      <vt:lpstr>Página de comparação de preços</vt:lpstr>
      <vt:lpstr>Página do supermercado</vt:lpstr>
      <vt:lpstr>Registro de novos produtos</vt:lpstr>
      <vt:lpstr>Metodologia DO grupo</vt:lpstr>
      <vt:lpstr>PRÓXIMOS PASSOS</vt:lpstr>
      <vt:lpstr>https://no-precinho.gustavonrd.repl.co/</vt:lpstr>
      <vt:lpstr>Projeto No Precinho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XPTO</dc:title>
  <dc:creator>Rommel Carneiro</dc:creator>
  <cp:lastModifiedBy>GUSTAVO GARCIA</cp:lastModifiedBy>
  <cp:revision>18</cp:revision>
  <dcterms:created xsi:type="dcterms:W3CDTF">2022-04-05T03:20:00Z</dcterms:created>
  <dcterms:modified xsi:type="dcterms:W3CDTF">2023-07-03T01:38:55Z</dcterms:modified>
</cp:coreProperties>
</file>